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257" r:id="rId2"/>
    <p:sldId id="525" r:id="rId3"/>
    <p:sldId id="526" r:id="rId4"/>
    <p:sldId id="527" r:id="rId5"/>
    <p:sldId id="52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33" autoAdjust="0"/>
    <p:restoredTop sz="92686" autoAdjust="0"/>
  </p:normalViewPr>
  <p:slideViewPr>
    <p:cSldViewPr>
      <p:cViewPr>
        <p:scale>
          <a:sx n="106" d="100"/>
          <a:sy n="106" d="100"/>
        </p:scale>
        <p:origin x="-176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9162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316997-4C86-498B-9B06-76F53CA4048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247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255B70-DCCA-404E-8482-F049A725A06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51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828800"/>
            <a:ext cx="34290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543050" y="428625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543050" y="428625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695700" cy="3733800"/>
          </a:xfrm>
        </p:spPr>
        <p:txBody>
          <a:bodyPr/>
          <a:lstStyle>
            <a:lvl1pPr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981200"/>
            <a:ext cx="3695700" cy="3733800"/>
          </a:xfrm>
        </p:spPr>
        <p:txBody>
          <a:bodyPr/>
          <a:lstStyle>
            <a:lvl1pPr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0270" y="220083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905500"/>
            <a:ext cx="4114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en-US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4648200" y="2667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4495800" y="2590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50" name="Rectangle 26"/>
          <p:cNvSpPr>
            <a:spLocks noGrp="1" noChangeArrowheads="1"/>
          </p:cNvSpPr>
          <p:nvPr/>
        </p:nvSpPr>
        <p:spPr bwMode="auto">
          <a:xfrm>
            <a:off x="4495800" y="3810000"/>
            <a:ext cx="4495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DeWayne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L. Searcy</a:t>
            </a: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Committee Chair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Associate Professor and Director</a:t>
            </a: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School of Accountancy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/>
        </p:nvSpPr>
        <p:spPr bwMode="auto">
          <a:xfrm>
            <a:off x="762000" y="533400"/>
            <a:ext cx="8382000" cy="308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Academic Honesty Committee </a:t>
            </a:r>
            <a:br>
              <a:rPr lang="en-US" sz="44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kern="0" dirty="0" smtClean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Presentation </a:t>
            </a:r>
            <a:r>
              <a:rPr lang="en-US" sz="44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4400" kern="0" dirty="0" smtClean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Faculty </a:t>
            </a:r>
            <a:r>
              <a:rPr lang="en-US" sz="44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Senate</a:t>
            </a:r>
            <a:br>
              <a:rPr lang="en-US" sz="44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kern="0" dirty="0" smtClean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200" kern="0" dirty="0" smtClean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October </a:t>
            </a:r>
            <a:r>
              <a:rPr lang="en-US" sz="3200" kern="0" dirty="0">
                <a:solidFill>
                  <a:srgbClr val="CBCBC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8, 2013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056427"/>
              </p:ext>
            </p:extLst>
          </p:nvPr>
        </p:nvGraphicFramePr>
        <p:xfrm>
          <a:off x="76201" y="0"/>
          <a:ext cx="8991600" cy="632770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097495"/>
                <a:gridCol w="1621549"/>
                <a:gridCol w="1224943"/>
                <a:gridCol w="2047613"/>
              </a:tblGrid>
              <a:tr h="158288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Academic Honesty Cases</a:t>
                      </a:r>
                      <a:endParaRPr lang="en-US" sz="3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60320">
                <a:tc>
                  <a:txBody>
                    <a:bodyPr/>
                    <a:lstStyle/>
                    <a:p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Summer </a:t>
                      </a:r>
                      <a:r>
                        <a:rPr lang="en-US" sz="2400" dirty="0" smtClean="0">
                          <a:effectLst/>
                        </a:rPr>
                        <a:t>‘12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Fall 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‘12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Spring 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‘13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93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Hearings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93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Facilitated Meetings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36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93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Pending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903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Reported Cases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08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Benefits of Facilitated Meetings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Streamlined, efficient process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Increased reporting of potential violations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Allows for greater faculty involvement during sanctioning </a:t>
            </a:r>
            <a:r>
              <a:rPr lang="en-US" dirty="0" smtClean="0"/>
              <a:t>process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7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Categories of Offenses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Plagiarism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Forged excuse documents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Exam cheating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Collaboration </a:t>
            </a:r>
            <a:r>
              <a:rPr lang="en-US" dirty="0" smtClean="0"/>
              <a:t>violations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01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Arial Black" panose="020B0A04020102020204" pitchFamily="34" charset="0"/>
              </a:rPr>
              <a:t>Suggestions for improving academic honesty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3733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Clarity in guidance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All policies are listed on syllabus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Repeated, if needed, on exams/assignments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Confirm excuses with appropriate party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Use the process to allow the student appropriate due diligence.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7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COB Template (blue)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AUCOB Template (blue)</Template>
  <TotalTime>906</TotalTime>
  <Words>116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AUCOB Template (blue)</vt:lpstr>
      <vt:lpstr>PowerPoint Presentation</vt:lpstr>
      <vt:lpstr>PowerPoint Presentation</vt:lpstr>
      <vt:lpstr>Benefits of Facilitated Meetings</vt:lpstr>
      <vt:lpstr>Categories of Offenses</vt:lpstr>
      <vt:lpstr>Suggestions for improving academic honesty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K. Powers</dc:creator>
  <cp:lastModifiedBy>DeWayne L. Searcy</cp:lastModifiedBy>
  <cp:revision>119</cp:revision>
  <cp:lastPrinted>2005-05-02T13:17:43Z</cp:lastPrinted>
  <dcterms:created xsi:type="dcterms:W3CDTF">2013-07-17T16:20:31Z</dcterms:created>
  <dcterms:modified xsi:type="dcterms:W3CDTF">2013-10-03T21:16:01Z</dcterms:modified>
</cp:coreProperties>
</file>